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  <p:sldId id="267" r:id="rId3"/>
    <p:sldId id="269" r:id="rId4"/>
    <p:sldId id="265" r:id="rId5"/>
    <p:sldId id="256" r:id="rId6"/>
    <p:sldId id="257" r:id="rId7"/>
    <p:sldId id="258" r:id="rId8"/>
    <p:sldId id="260" r:id="rId9"/>
    <p:sldId id="261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rgbClr val="FFFF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76D9B-51BB-4074-9E2D-D89B47B0D6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5AD88-465D-458A-8753-96AA7991F6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7D50F-54E9-4E94-A875-0436A7D3EB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5F890-73F9-4B8B-84C5-3A401875BDF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CC217-5110-4129-94C9-4F87C65266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5571C-58EF-440B-B9E2-7A20E1ECD3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B018-B2EE-41D4-BF90-94EB3A4E63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57A8-8E92-4861-BB35-6A2BDBC1554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17BDD-166F-4D20-B4B0-DB38F2E4E0B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5FAB6-C33D-45EE-A436-2B94A82E221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44E53-F98D-4D5C-A4AA-346C860809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70393506-2417-45E9-93E3-F52BEFD9A36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95400" y="1752600"/>
            <a:ext cx="784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016" y="4293096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E A PEDRA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23728" y="685800"/>
            <a:ext cx="69847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O NOVO TESTAMENTO, QUE SE INICIOU DEPOIS DE 42 E FOI CONCLUÍDO NO FINAL DO SÉCULO, SILENCIA SOBRE ESTE FATO.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771800" y="1772816"/>
            <a:ext cx="5343128" cy="256984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JOÃO</a:t>
            </a:r>
            <a:r>
              <a:rPr lang="en-US" sz="6000" dirty="0">
                <a:solidFill>
                  <a:schemeClr val="bg1"/>
                </a:solidFill>
              </a:rPr>
              <a:t> 14:6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7704" y="1476375"/>
            <a:ext cx="7236296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 16: 13-23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7624" y="449952"/>
            <a:ext cx="799288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NÃO MUDOU O NOME DE PEDRO NESTE MOMENTO: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1:41-42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6:14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236538"/>
            <a:ext cx="79248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PEDRA É CRISTO: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COR. 10:4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4:5-12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3:11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EFÉSIOS 2:20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PEDRO 2:4,5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123728" y="460985"/>
            <a:ext cx="66967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PROVAS BÍBLICAS DE QUE PEDRO NÃO FOI ESCOLHIDO COMO LÍDER SUPERIOR</a:t>
            </a:r>
            <a:endParaRPr lang="en-US" sz="4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2344" y="152400"/>
            <a:ext cx="802419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 23:8-10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9:46;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22:24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22:54-60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8:14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11:1-18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12168" y="152400"/>
            <a:ext cx="7956376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15:1-21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15:22-29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GÁLATAS 2:11-14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GÁLATAS 2:9</a:t>
            </a:r>
          </a:p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COR. 12:28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95736" y="267027"/>
            <a:ext cx="679586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IGREJA CATÓLICA DECLARA QUE PEDRO ESTABELECEU EM ROMA A SEDE DE SEU GOVERNO NO ANO 42 E QUE APÓS TER GOVERNADO A IGREJA POR 25 ANOS FALECEU.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21768" y="332656"/>
            <a:ext cx="66987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SE PEDRO ESTIVESSE EM ROMA A EPÍSTOLA AOS ROMANOS, ESCRITA EM 58 SERIA DESNECESSÁRIA.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149</Words>
  <Application>Microsoft Office PowerPoint</Application>
  <PresentationFormat>Apresentação na tela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Roberto Motta</dc:creator>
  <cp:lastModifiedBy>Roberto Motta</cp:lastModifiedBy>
  <cp:revision>5</cp:revision>
  <dcterms:created xsi:type="dcterms:W3CDTF">2000-06-20T14:04:30Z</dcterms:created>
  <dcterms:modified xsi:type="dcterms:W3CDTF">2014-05-30T22:29:57Z</dcterms:modified>
</cp:coreProperties>
</file>