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54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08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96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54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74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42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5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79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19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74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15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A697-B858-4021-9018-1117C3BC4F1A}" type="datetimeFigureOut">
              <a:rPr lang="pt-BR" smtClean="0"/>
              <a:t>12/06/2017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6F72-D30F-4141-9BB5-1D2B7484C3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8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72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66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6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13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40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96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1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24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82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76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92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03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471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140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19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0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03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415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444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858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055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9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7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583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183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257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910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366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686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385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717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8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92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378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09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696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40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079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173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695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782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416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395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72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417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245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92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594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02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527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3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8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500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8802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80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3410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363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009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9688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0044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5398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9255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667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0762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23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7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1775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030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523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0822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9939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9879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5606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555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0786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56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9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142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0</Words>
  <Application>Microsoft Office PowerPoint</Application>
  <PresentationFormat>Apresentação na tela (4:3)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Motta</dc:creator>
  <cp:lastModifiedBy>Pedro Motta</cp:lastModifiedBy>
  <cp:revision>7</cp:revision>
  <dcterms:created xsi:type="dcterms:W3CDTF">2017-06-12T16:23:13Z</dcterms:created>
  <dcterms:modified xsi:type="dcterms:W3CDTF">2017-06-12T17:15:07Z</dcterms:modified>
</cp:coreProperties>
</file>